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6894F-95BB-470D-B181-17FE3B6B44EA}" type="datetimeFigureOut">
              <a:rPr lang="ko-KR" altLang="en-US" smtClean="0"/>
              <a:t>2015-03-29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B5B9-D054-46E3-A63D-E9389BEDA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2313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6894F-95BB-470D-B181-17FE3B6B44EA}" type="datetimeFigureOut">
              <a:rPr lang="ko-KR" altLang="en-US" smtClean="0"/>
              <a:t>2015-03-29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B5B9-D054-46E3-A63D-E9389BEDA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933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6894F-95BB-470D-B181-17FE3B6B44EA}" type="datetimeFigureOut">
              <a:rPr lang="ko-KR" altLang="en-US" smtClean="0"/>
              <a:t>2015-03-29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B5B9-D054-46E3-A63D-E9389BEDA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9654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6894F-95BB-470D-B181-17FE3B6B44EA}" type="datetimeFigureOut">
              <a:rPr lang="ko-KR" altLang="en-US" smtClean="0"/>
              <a:t>2015-03-29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B5B9-D054-46E3-A63D-E9389BEDA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6118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6894F-95BB-470D-B181-17FE3B6B44EA}" type="datetimeFigureOut">
              <a:rPr lang="ko-KR" altLang="en-US" smtClean="0"/>
              <a:t>2015-03-29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B5B9-D054-46E3-A63D-E9389BEDA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852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6894F-95BB-470D-B181-17FE3B6B44EA}" type="datetimeFigureOut">
              <a:rPr lang="ko-KR" altLang="en-US" smtClean="0"/>
              <a:t>2015-03-29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B5B9-D054-46E3-A63D-E9389BEDA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1071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6894F-95BB-470D-B181-17FE3B6B44EA}" type="datetimeFigureOut">
              <a:rPr lang="ko-KR" altLang="en-US" smtClean="0"/>
              <a:t>2015-03-29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B5B9-D054-46E3-A63D-E9389BEDA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1107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6894F-95BB-470D-B181-17FE3B6B44EA}" type="datetimeFigureOut">
              <a:rPr lang="ko-KR" altLang="en-US" smtClean="0"/>
              <a:t>2015-03-29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B5B9-D054-46E3-A63D-E9389BEDA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8864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6894F-95BB-470D-B181-17FE3B6B44EA}" type="datetimeFigureOut">
              <a:rPr lang="ko-KR" altLang="en-US" smtClean="0"/>
              <a:t>2015-03-29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B5B9-D054-46E3-A63D-E9389BEDA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560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6894F-95BB-470D-B181-17FE3B6B44EA}" type="datetimeFigureOut">
              <a:rPr lang="ko-KR" altLang="en-US" smtClean="0"/>
              <a:t>2015-03-29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B5B9-D054-46E3-A63D-E9389BEDA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7370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6894F-95BB-470D-B181-17FE3B6B44EA}" type="datetimeFigureOut">
              <a:rPr lang="ko-KR" altLang="en-US" smtClean="0"/>
              <a:t>2015-03-29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B5B9-D054-46E3-A63D-E9389BEDA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6683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6894F-95BB-470D-B181-17FE3B6B44EA}" type="datetimeFigureOut">
              <a:rPr lang="ko-KR" altLang="en-US" smtClean="0"/>
              <a:t>2015-03-29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3B5B9-D054-46E3-A63D-E9389BEDA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5664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572000" y="3522138"/>
            <a:ext cx="4392488" cy="650503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말레이시아 </a:t>
            </a:r>
            <a:r>
              <a:rPr lang="ko-KR" altLang="en-US" sz="3200" dirty="0" err="1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말라야대학교</a:t>
            </a:r>
            <a:endParaRPr lang="ko-KR" altLang="en-US" sz="3200" dirty="0">
              <a:solidFill>
                <a:schemeClr val="bg1"/>
              </a:solidFill>
              <a:latin typeface="한컴 윤고딕 230" pitchFamily="18" charset="-127"/>
              <a:ea typeface="한컴 윤고딕 230" pitchFamily="18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6226905" y="4221088"/>
            <a:ext cx="2881599" cy="4320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경영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2012270103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양보미</a:t>
            </a:r>
            <a:endParaRPr lang="ko-KR" altLang="en-US" sz="2000" dirty="0">
              <a:solidFill>
                <a:schemeClr val="accent1">
                  <a:lumMod val="50000"/>
                </a:schemeClr>
              </a:solidFill>
              <a:latin typeface="한컴 윤고딕 230" pitchFamily="18" charset="-127"/>
              <a:ea typeface="한컴 윤고딕 230" pitchFamily="18" charset="-127"/>
            </a:endParaRPr>
          </a:p>
        </p:txBody>
      </p:sp>
      <p:pic>
        <p:nvPicPr>
          <p:cNvPr id="1026" name="Picture 2" descr="http://previews.123rf.com/images/blackspring/blackspring1403/blackspring140300049/26777611-Malaysian-flag-made-of-colorful-splashes-Stock-Vector-flag-malays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68" b="93979" l="846" r="98154">
                        <a14:foregroundMark x1="37385" y1="73565" x2="39154" y2="73942"/>
                        <a14:foregroundMark x1="78385" y1="59360" x2="81769" y2="58608"/>
                        <a14:foregroundMark x1="83846" y1="50235" x2="84538" y2="50329"/>
                        <a14:foregroundMark x1="85615" y1="58043" x2="85769" y2="56444"/>
                        <a14:foregroundMark x1="71231" y1="32079" x2="77692" y2="30480"/>
                        <a14:foregroundMark x1="71077" y1="32832" x2="78000" y2="33490"/>
                        <a14:foregroundMark x1="69077" y1="37817" x2="77462" y2="38382"/>
                        <a14:foregroundMark x1="77308" y1="42333" x2="81000" y2="43462"/>
                        <a14:foregroundMark x1="89462" y1="52399" x2="84923" y2="56256"/>
                        <a14:foregroundMark x1="88846" y1="60207" x2="86000" y2="58231"/>
                        <a14:foregroundMark x1="70615" y1="65005" x2="72385" y2="73848"/>
                        <a14:foregroundMark x1="66385" y1="65851" x2="69692" y2="74788"/>
                        <a14:foregroundMark x1="57846" y1="67545" x2="63231" y2="72907"/>
                        <a14:foregroundMark x1="41308" y1="71496" x2="41308" y2="748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24744"/>
            <a:ext cx="3456384" cy="2826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932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1520" y="260649"/>
            <a:ext cx="8640960" cy="432048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en-US" altLang="ko-KR" sz="2400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1) </a:t>
            </a:r>
            <a:r>
              <a:rPr lang="ko-KR" altLang="en-US" sz="2400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말레이시아 국가소개</a:t>
            </a:r>
            <a:endParaRPr lang="ko-KR" altLang="en-US" sz="2400" dirty="0">
              <a:solidFill>
                <a:schemeClr val="bg1"/>
              </a:solidFill>
              <a:latin typeface="한컴 윤고딕 230" pitchFamily="18" charset="-127"/>
              <a:ea typeface="한컴 윤고딕 230" pitchFamily="18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79512" y="4221088"/>
            <a:ext cx="8712968" cy="237626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말레이시아는 동남아시아에 위치해 있습니다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ASEAN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에 소속되어 있고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, GDP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는 동남아에서 싱가포르 다음으로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2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위입니다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인구 수는 약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3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천만 명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언어는 말레이어를 사용하고 국교는 이슬람교입니다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인구 비율은 말레이계가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60%,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중국계가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30%,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인도계가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10%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를 차지합니다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ko-KR" altLang="en-US" sz="2000" dirty="0" err="1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말레이계는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 주로 이슬람교를 믿고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2000" dirty="0" err="1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인도계는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 힌두교를 믿습니다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  <a:endParaRPr lang="ko-KR" altLang="en-US" sz="2000" dirty="0">
              <a:solidFill>
                <a:schemeClr val="accent1">
                  <a:lumMod val="50000"/>
                </a:schemeClr>
              </a:solidFill>
              <a:latin typeface="한컴 윤고딕 230" pitchFamily="18" charset="-127"/>
              <a:ea typeface="한컴 윤고딕 2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11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1520" y="260649"/>
            <a:ext cx="8640960" cy="432048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en-US" altLang="ko-KR" sz="2400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2) </a:t>
            </a:r>
            <a:r>
              <a:rPr lang="ko-KR" altLang="en-US" sz="2400" dirty="0" err="1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말라야대학교</a:t>
            </a:r>
            <a:r>
              <a:rPr lang="en-US" altLang="ko-KR" sz="2400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(</a:t>
            </a:r>
            <a:r>
              <a:rPr lang="en-US" altLang="ko-KR" sz="2400" dirty="0" err="1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Universiti</a:t>
            </a:r>
            <a:r>
              <a:rPr lang="en-US" altLang="ko-KR" sz="2400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 Malaya)</a:t>
            </a:r>
            <a:r>
              <a:rPr lang="ko-KR" altLang="en-US" sz="2400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 소</a:t>
            </a:r>
            <a:r>
              <a:rPr lang="ko-KR" altLang="en-US" sz="2400" dirty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개</a:t>
            </a:r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179512" y="3933056"/>
            <a:ext cx="8712968" cy="237626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말레이시아에서 가장 오래된 대학교로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,</a:t>
            </a: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수도인 </a:t>
            </a:r>
            <a:r>
              <a:rPr lang="ko-KR" altLang="en-US" sz="2000" dirty="0" err="1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쿠알라룸푸르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 남서쪽에 위치한 국립 종합대학교입니다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캠퍼스 안에는 버스 노선이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5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개나 있을 정도로 넓고 기숙사가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13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개 존재합니다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endParaRPr lang="en-US" altLang="ko-KR" sz="2000" dirty="0">
              <a:solidFill>
                <a:schemeClr val="accent1">
                  <a:lumMod val="50000"/>
                </a:schemeClr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지하철 </a:t>
            </a:r>
            <a:r>
              <a:rPr lang="en-US" altLang="ko-KR" sz="2000" dirty="0" err="1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Kalana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 Jaya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라인에서 </a:t>
            </a:r>
            <a:r>
              <a:rPr lang="en-US" altLang="ko-KR" sz="2000" dirty="0" err="1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Universiti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역에서 내려 버스를 타면</a:t>
            </a:r>
            <a:endParaRPr lang="en-US" altLang="ko-KR" sz="2000" dirty="0" smtClean="0">
              <a:solidFill>
                <a:schemeClr val="accent1">
                  <a:lumMod val="50000"/>
                </a:schemeClr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학교 중앙정류장에서 하차하실 수 있습니다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</p:txBody>
      </p:sp>
      <p:pic>
        <p:nvPicPr>
          <p:cNvPr id="2054" name="Picture 6" descr="http://cmsad.um.edu.my/images/ict-training/Training/u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49" y="1052736"/>
            <a:ext cx="795889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8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1520" y="260649"/>
            <a:ext cx="8640960" cy="432048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en-US" altLang="ko-KR" sz="2400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3) </a:t>
            </a:r>
            <a:r>
              <a:rPr lang="ko-KR" altLang="en-US" sz="2400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기숙사</a:t>
            </a:r>
            <a:endParaRPr lang="ko-KR" altLang="en-US" sz="2400" dirty="0">
              <a:solidFill>
                <a:schemeClr val="bg1"/>
              </a:solidFill>
              <a:latin typeface="한컴 윤고딕 230" pitchFamily="18" charset="-127"/>
              <a:ea typeface="한컴 윤고딕 230" pitchFamily="18" charset="-127"/>
            </a:endParaRPr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179512" y="3789040"/>
            <a:ext cx="8712968" cy="288032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교환학생들은 학교 북서부 쪽에 위치한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10th college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를 사용합니다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4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개의 기숙사 건물이 있고 중앙에는 작은 식당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매점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인쇄소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통신사가 있습니다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모두 이슬람 율법을 따라 기도시간에는 문을 열지 않습니다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때로는 교환학생과 관련된 행사가 중앙 홀에서 열립니다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endParaRPr lang="en-US" altLang="ko-KR" sz="2000" dirty="0">
              <a:solidFill>
                <a:schemeClr val="accent1">
                  <a:lumMod val="50000"/>
                </a:schemeClr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내부에는 건물마다 하나씩 주방과 세탁실이 있습니다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에어컨은 없고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천장에 커다란 팬이 달려 있습니다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주로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4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층은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3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명이 함께 방을 쓰며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, 1~3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층은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2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명이 사용합니다</a:t>
            </a:r>
            <a:r>
              <a:rPr lang="en-US" altLang="ko-KR" sz="2000" dirty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  <a:endParaRPr lang="en-US" altLang="ko-KR" sz="2000" dirty="0" smtClean="0">
              <a:solidFill>
                <a:schemeClr val="accent1">
                  <a:lumMod val="50000"/>
                </a:schemeClr>
              </a:solidFill>
              <a:latin typeface="한컴 윤고딕 230" pitchFamily="18" charset="-127"/>
              <a:ea typeface="한컴 윤고딕 230" pitchFamily="18" charset="-127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3820067" cy="2838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961678"/>
            <a:ext cx="4057158" cy="2857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585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1520" y="260649"/>
            <a:ext cx="8640960" cy="432048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en-US" altLang="ko-KR" sz="2400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4) </a:t>
            </a:r>
            <a:r>
              <a:rPr lang="ko-KR" altLang="en-US" sz="2400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캠퍼스</a:t>
            </a:r>
            <a:endParaRPr lang="ko-KR" altLang="en-US" sz="2400" dirty="0">
              <a:solidFill>
                <a:schemeClr val="bg1"/>
              </a:solidFill>
              <a:latin typeface="한컴 윤고딕 230" pitchFamily="18" charset="-127"/>
              <a:ea typeface="한컴 윤고딕 230" pitchFamily="18" charset="-127"/>
            </a:endParaRPr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179512" y="4437112"/>
            <a:ext cx="8712968" cy="194421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걸어서는 다니기 힘들 정도로 굉장히 넓습니다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도서관도 자유롭게 이용 가능하며</a:t>
            </a:r>
            <a:r>
              <a:rPr lang="en-US" altLang="ko-KR" sz="2000" dirty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중앙에는 커다란 호수가 있습니다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산책하기에 좋은 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Botanical garden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도 있고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운동 시설도 갖춰져 있습니다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민소매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반바지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, </a:t>
            </a:r>
            <a:r>
              <a:rPr lang="ko-KR" altLang="en-US" sz="2000" dirty="0" err="1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쪼리를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 금지하는 복장 규제가 있으니 유의하시기 바랍니다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  <a:p>
            <a:pPr algn="l"/>
            <a:endParaRPr lang="en-US" altLang="ko-KR" sz="2000" dirty="0">
              <a:solidFill>
                <a:schemeClr val="accent1">
                  <a:lumMod val="50000"/>
                </a:schemeClr>
              </a:solidFill>
              <a:latin typeface="한컴 윤고딕 230" pitchFamily="18" charset="-127"/>
              <a:ea typeface="한컴 윤고딕 230" pitchFamily="18" charset="-127"/>
            </a:endParaRPr>
          </a:p>
          <a:p>
            <a:pPr algn="l"/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각 단과대학</a:t>
            </a:r>
            <a:r>
              <a:rPr lang="ko-KR" altLang="en-US" sz="2000" dirty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과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학교 곳곳에 식당과 스낵 코너가 다수 존재합니다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한컴 윤고딕 230" pitchFamily="18" charset="-127"/>
                <a:ea typeface="한컴 윤고딕 230" pitchFamily="18" charset="-127"/>
              </a:rPr>
              <a:t>.</a:t>
            </a:r>
          </a:p>
        </p:txBody>
      </p:sp>
      <p:pic>
        <p:nvPicPr>
          <p:cNvPr id="4098" name="Picture 2" descr="http://3.bp.blogspot.com/_jgVcroFAvx8/TE2jgs3lKDI/AAAAAAAAB0g/gEcE7yr7qhg/s1600/IMG_01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39068"/>
            <a:ext cx="3840427" cy="2938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CHUN\Pictures\교환학생\DSC051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39068"/>
            <a:ext cx="4176464" cy="299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916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04248" y="3068960"/>
            <a:ext cx="2088232" cy="432048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Thank You!</a:t>
            </a:r>
            <a:endParaRPr lang="ko-KR" altLang="en-US" sz="2400" dirty="0">
              <a:solidFill>
                <a:schemeClr val="bg1"/>
              </a:solidFill>
              <a:latin typeface="한컴 윤고딕 230" pitchFamily="18" charset="-127"/>
              <a:ea typeface="한컴 윤고딕 2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689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245</Words>
  <Application>Microsoft Office PowerPoint</Application>
  <PresentationFormat>화면 슬라이드 쇼(4:3)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말레이시아 말라야대학교</vt:lpstr>
      <vt:lpstr>1) 말레이시아 국가소개</vt:lpstr>
      <vt:lpstr>2) 말라야대학교(Universiti Malaya) 소개</vt:lpstr>
      <vt:lpstr>3) 기숙사</vt:lpstr>
      <vt:lpstr>4) 캠퍼스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말레이시아 말라야대학교</dc:title>
  <dc:creator>CHUN</dc:creator>
  <cp:lastModifiedBy>CHUN</cp:lastModifiedBy>
  <cp:revision>6</cp:revision>
  <dcterms:created xsi:type="dcterms:W3CDTF">2015-03-29T14:23:13Z</dcterms:created>
  <dcterms:modified xsi:type="dcterms:W3CDTF">2015-03-29T17:30:43Z</dcterms:modified>
</cp:coreProperties>
</file>